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 showCaptions="1" layout="1pic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19151-65BF-45A4-AB11-B6C37D494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F5B174F-0C04-4653-A766-4FAF5F4F9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AA3473-30AE-4BEB-815C-5F1EC8A8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2D162D-DFC3-432B-B738-B0A7F318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F31321-7B78-4973-807B-DFB09DD3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13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8FE5F-545F-4069-8051-13D5F35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AC5336-5F44-451A-B111-E211CC398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0E608E-8A11-4390-92AA-F483B5B4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72F2B9-7783-410A-9569-F35A72A5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AF86CB-E3D3-4744-9BAD-6D01B5BC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F49F548-A46B-4E89-BCBC-F42104FA2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E28D7E-CE4D-4A5F-B0C1-54E814014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8D6A0-56D6-426B-9012-38E3BF4B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53D08-C9B5-4D34-84FF-C717927C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2EC971-0FD9-4D16-A80D-F07046B1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0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B9F1B-E826-4684-B843-73B7F4A9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43938D-F999-4E31-906A-F36E1B30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F3B5F6-1BD7-43BF-8177-573E13C2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D623D-3E56-489E-B89D-75C08D3D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BFB1E1-637D-49BE-A60E-22B4FE1D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97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2E42D-21D1-4B52-A0A6-3924BFE0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F7C4BE-0697-4146-B9B0-DB7E0DD4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0E8CF5-78C3-473C-9C21-05C8D38B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7E65F8-D70A-46E0-8A18-08EC5FD1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4EA4D1-9FAD-4C06-8849-DAC34834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14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2CF59-6CB6-446F-94C7-CBCFB796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A56A2-A547-4F6D-9A70-44B7FAE1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167837-FEA2-4F5A-BBF8-FC88E2128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04586F-CB9F-406C-8ACC-5A613596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532C53-D179-42A1-9249-CB9EF46E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12D0C4-6661-4DB1-A542-3487CB0DB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30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CAA65-9942-4EF3-AD64-1177DE2F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44DC63-EDC8-4420-8EE9-476FB9A90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B6342E-9F82-47B4-876A-284191519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A9E254-251A-468B-972E-D739B4448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C47B34D-180E-4A9D-A2F9-30CAAA7D5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95DEDD-0B94-4F66-AB1B-70ED189C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010165-AB95-4288-8E3C-4E0E4636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645E9A-9A11-4633-898B-1D3E36D1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67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74038-B0AD-453A-A727-68120D44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587639-B871-493C-8359-1648A9C0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09FABF-4664-4C1F-B373-1C10A805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B09B51-95CD-408A-BA8F-DE94FD4D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10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2711F5-980A-4436-845C-4B0FB096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C4CB5E-211A-4A53-96B0-B55496E4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CBF40F-CB6E-4E96-9B73-6283DB3A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3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AD222-42F3-48A9-AD32-DE541999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A5493-1E74-43C7-917F-D9552964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370B61-4CC6-4B85-AD2E-65DE44338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32BE29-1B7D-40EA-AD43-F010956E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8B3DA5-772C-41BE-A5D8-65879DC0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8432DD-E55F-4A3F-962E-8EBAC987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53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0806-F614-4EC9-B984-E1928500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62FBB4-D978-41EB-A693-FCA1EC351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7A5C37-7AF0-4532-9CBF-633FFE52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AFC87-7611-4401-9DCC-F5BA7EC3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780431-790B-4AF8-A984-A32951FA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C91A6F-E9CE-4431-A946-BE1B46D5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64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C8AE635-CB44-4E71-8483-24B5D224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B0008-01C1-4672-A007-67971BD86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FB0112-36C7-4625-8724-A35D388DC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D0972-3EA4-49E0-9D5B-CBC676469A28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B14351-89B4-4B92-9C6C-A8B97A741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C54160-A141-4501-A1A8-71D579EE9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B40AE-5CE9-4FCB-8323-A334E3F593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1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09ED9D-A4E4-4EED-9155-5746111B5C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">
              <a:extLst>
                <a:ext uri="{FF2B5EF4-FFF2-40B4-BE49-F238E27FC236}">
                  <a16:creationId xmlns:a16="http://schemas.microsoft.com/office/drawing/2014/main" id="{C47E293C-F21A-42E9-A5DA-4D9D59EBF5F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1D31A12-E8A1-4B96-B87C-F538C4200E5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56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DC4E030-BA1B-4CDA-AFE6-5D378AB515D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0">
              <a:extLst>
                <a:ext uri="{FF2B5EF4-FFF2-40B4-BE49-F238E27FC236}">
                  <a16:creationId xmlns:a16="http://schemas.microsoft.com/office/drawing/2014/main" id="{08EC264A-96EE-48BF-A3EA-CEBDBB6ADC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ECA84A-1B47-4431-9EAB-097E6F3515AC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54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69E3AE-8B99-4E99-970E-980B1B79C5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1">
              <a:extLst>
                <a:ext uri="{FF2B5EF4-FFF2-40B4-BE49-F238E27FC236}">
                  <a16:creationId xmlns:a16="http://schemas.microsoft.com/office/drawing/2014/main" id="{19077D32-895B-40CD-8267-FFEDA8CE909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5F74B71-B648-46B4-B335-894B79C651F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69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F18F631-6699-4031-85F9-7D90098DAE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2">
              <a:extLst>
                <a:ext uri="{FF2B5EF4-FFF2-40B4-BE49-F238E27FC236}">
                  <a16:creationId xmlns:a16="http://schemas.microsoft.com/office/drawing/2014/main" id="{33D128C1-C5A7-40C4-8A6A-DF309F09DDD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5AC2047-37BF-40CE-9508-668B9901842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92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632091A-49B9-46FC-A857-6662CDD05BA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3">
              <a:extLst>
                <a:ext uri="{FF2B5EF4-FFF2-40B4-BE49-F238E27FC236}">
                  <a16:creationId xmlns:a16="http://schemas.microsoft.com/office/drawing/2014/main" id="{7ED8C689-6BAF-47F8-9FFF-3C875A1E9B2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912509F-F299-4D48-B62D-0F72383E64B8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81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0C40B51-5CC9-4FA1-907D-03DFE59D1EC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4">
              <a:extLst>
                <a:ext uri="{FF2B5EF4-FFF2-40B4-BE49-F238E27FC236}">
                  <a16:creationId xmlns:a16="http://schemas.microsoft.com/office/drawing/2014/main" id="{5C327F1E-3953-4495-BF51-D8385247B14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ED8F174-637B-4EA3-95F1-5AEBD7EE58F9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33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1436F96-94A1-480C-88D1-72071190D1C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5">
              <a:extLst>
                <a:ext uri="{FF2B5EF4-FFF2-40B4-BE49-F238E27FC236}">
                  <a16:creationId xmlns:a16="http://schemas.microsoft.com/office/drawing/2014/main" id="{EBF7CE25-1D61-4973-BFA3-41FEE70E5AA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2481525-A476-4499-A5FC-FC7D4AAD8D9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10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0F6AD70-7071-4603-8195-ADBB10F27DA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6">
              <a:extLst>
                <a:ext uri="{FF2B5EF4-FFF2-40B4-BE49-F238E27FC236}">
                  <a16:creationId xmlns:a16="http://schemas.microsoft.com/office/drawing/2014/main" id="{26D644A8-E3DA-4877-8D60-C1645D80D98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95123D5-FD25-4ADB-864E-AAD6AB38A08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25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499ECA-D9BF-4A9A-BC03-9509C30DC2C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7">
              <a:extLst>
                <a:ext uri="{FF2B5EF4-FFF2-40B4-BE49-F238E27FC236}">
                  <a16:creationId xmlns:a16="http://schemas.microsoft.com/office/drawing/2014/main" id="{7D94DFE6-116C-4E2F-BB3C-1B6549A483E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0E059F7-4D4A-42BB-A392-873A0C4B121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98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69549C-527C-4249-93C3-1CCCAE7FF5F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8">
              <a:extLst>
                <a:ext uri="{FF2B5EF4-FFF2-40B4-BE49-F238E27FC236}">
                  <a16:creationId xmlns:a16="http://schemas.microsoft.com/office/drawing/2014/main" id="{BD908863-C14A-4F93-86BD-D5D380C468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675ABBF-0CDB-45A5-B333-BC15942514A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08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6B09E60-D123-4BA4-B18D-36BF4D482D4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9">
              <a:extLst>
                <a:ext uri="{FF2B5EF4-FFF2-40B4-BE49-F238E27FC236}">
                  <a16:creationId xmlns:a16="http://schemas.microsoft.com/office/drawing/2014/main" id="{51D8C75F-DC0A-47F0-BB7E-CD675B081E8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15BC0AC-C662-4DF1-918C-3948AB3F338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02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4446584-6586-4009-BCD0-105099F7CB9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">
              <a:extLst>
                <a:ext uri="{FF2B5EF4-FFF2-40B4-BE49-F238E27FC236}">
                  <a16:creationId xmlns:a16="http://schemas.microsoft.com/office/drawing/2014/main" id="{1CA42A2D-9589-4718-99A4-22A3EDFFDB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84FAE8D-BFE5-4BE9-B12F-AB166F3D253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78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3323CDA-F437-45A3-BD94-C2C780D6C6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0">
              <a:extLst>
                <a:ext uri="{FF2B5EF4-FFF2-40B4-BE49-F238E27FC236}">
                  <a16:creationId xmlns:a16="http://schemas.microsoft.com/office/drawing/2014/main" id="{8FB7B652-A35A-4593-AE5C-330B78C4184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FB15C29-6074-4EAF-BE18-0FFE5286E672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34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FCA6F95-39C6-4744-885F-0523A5567A7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1">
              <a:extLst>
                <a:ext uri="{FF2B5EF4-FFF2-40B4-BE49-F238E27FC236}">
                  <a16:creationId xmlns:a16="http://schemas.microsoft.com/office/drawing/2014/main" id="{66B265A6-47F1-48D1-9273-7B0125278CA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C317CAB-5DEB-463D-B3AD-D08AE0ADE6C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91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DC876B2-BB17-4F8A-ADCE-7C4D84D03B0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2">
              <a:extLst>
                <a:ext uri="{FF2B5EF4-FFF2-40B4-BE49-F238E27FC236}">
                  <a16:creationId xmlns:a16="http://schemas.microsoft.com/office/drawing/2014/main" id="{5E810CF6-E545-435D-87A8-9D2E9A3CD9C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2DBF611-CC2D-429D-9AD4-7A466968068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76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21B56E-CA8F-4FF9-9DF2-2763124B46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3">
              <a:extLst>
                <a:ext uri="{FF2B5EF4-FFF2-40B4-BE49-F238E27FC236}">
                  <a16:creationId xmlns:a16="http://schemas.microsoft.com/office/drawing/2014/main" id="{6A88B3B9-01C4-4F70-B01C-AD9EC93F542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46639B2-6CE9-4CC7-8E22-82879CBB1A49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07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7DFB3E2-B355-4C0A-888B-898EB195ADD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4">
              <a:extLst>
                <a:ext uri="{FF2B5EF4-FFF2-40B4-BE49-F238E27FC236}">
                  <a16:creationId xmlns:a16="http://schemas.microsoft.com/office/drawing/2014/main" id="{6EF0913A-63A2-4FAA-BD3B-3E28BEB8BA0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F8819A5-D48C-465D-9EFA-DC00831E54D0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03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72B2883-F521-4114-903B-B439D27C710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5">
              <a:extLst>
                <a:ext uri="{FF2B5EF4-FFF2-40B4-BE49-F238E27FC236}">
                  <a16:creationId xmlns:a16="http://schemas.microsoft.com/office/drawing/2014/main" id="{3843C9FE-3DB8-4705-8F16-77A6E740F5D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6929EB2-DA81-4C2E-8F82-5483B35B846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310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D42E18-14DD-438A-A2CF-8CD3D099A2E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6">
              <a:extLst>
                <a:ext uri="{FF2B5EF4-FFF2-40B4-BE49-F238E27FC236}">
                  <a16:creationId xmlns:a16="http://schemas.microsoft.com/office/drawing/2014/main" id="{D54CB55C-E673-4E1E-9AEF-85DEAD59B2F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16DD04-2BDD-407D-B670-0BA7EBAFF53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06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B95E7BC-CF95-48C1-B323-E4E6F15E390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7">
              <a:extLst>
                <a:ext uri="{FF2B5EF4-FFF2-40B4-BE49-F238E27FC236}">
                  <a16:creationId xmlns:a16="http://schemas.microsoft.com/office/drawing/2014/main" id="{FE244417-1D07-4F02-B96A-7301366A742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0D0DE6B-3711-49D6-AC00-30121E04005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76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BC0926B-E909-4BAA-932E-5788587D2C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8">
              <a:extLst>
                <a:ext uri="{FF2B5EF4-FFF2-40B4-BE49-F238E27FC236}">
                  <a16:creationId xmlns:a16="http://schemas.microsoft.com/office/drawing/2014/main" id="{190E6187-C1FD-4216-A8B6-915CFB29AC8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44E1375-E03D-4903-ACEE-AD824FD9580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9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0E78CB5-009B-4634-A4BE-13D563FBA4D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9">
              <a:extLst>
                <a:ext uri="{FF2B5EF4-FFF2-40B4-BE49-F238E27FC236}">
                  <a16:creationId xmlns:a16="http://schemas.microsoft.com/office/drawing/2014/main" id="{24ABD72F-BD65-44E5-8660-0199AE71EBE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A072BAE-3D7D-4C58-8684-2B7F62442A3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96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E07FC21-E6BC-44F3-80B8-BBBAAE028FD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">
              <a:extLst>
                <a:ext uri="{FF2B5EF4-FFF2-40B4-BE49-F238E27FC236}">
                  <a16:creationId xmlns:a16="http://schemas.microsoft.com/office/drawing/2014/main" id="{E077209B-8E63-406E-9894-C089FF01429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B54ADA7-B15B-4143-80C6-7D634099342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473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E8BBAC2-7848-46E1-9D43-DDFCEB15751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0">
              <a:extLst>
                <a:ext uri="{FF2B5EF4-FFF2-40B4-BE49-F238E27FC236}">
                  <a16:creationId xmlns:a16="http://schemas.microsoft.com/office/drawing/2014/main" id="{26578766-324A-42E8-A626-16B7B9FE472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AC2C8CB-99E7-437F-A471-BCBBEEDD1BE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32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030013-0CF8-4947-8B2F-BD9F1C7A49E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1">
              <a:extLst>
                <a:ext uri="{FF2B5EF4-FFF2-40B4-BE49-F238E27FC236}">
                  <a16:creationId xmlns:a16="http://schemas.microsoft.com/office/drawing/2014/main" id="{B6FD4D4E-40CD-408F-9EFD-37EC13F4F7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007AA56-E15F-4D38-A9E2-E6B3D1260EC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50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5EC9AAB-A751-48C4-B6AA-F856BA5CFAF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2">
              <a:extLst>
                <a:ext uri="{FF2B5EF4-FFF2-40B4-BE49-F238E27FC236}">
                  <a16:creationId xmlns:a16="http://schemas.microsoft.com/office/drawing/2014/main" id="{F7752882-C2BB-42ED-8BB5-8AE19FF00DA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930B3A7-DEB9-4E67-9F5B-F061C91EE688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41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BCF0954-9B3C-4673-9301-BBE36AD50D6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3">
              <a:extLst>
                <a:ext uri="{FF2B5EF4-FFF2-40B4-BE49-F238E27FC236}">
                  <a16:creationId xmlns:a16="http://schemas.microsoft.com/office/drawing/2014/main" id="{42EAA40A-6BF7-445B-9FB5-92949E400EB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C829B85-AFD8-423C-B778-0F4AEF42CEB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2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EFC33C1-8C8C-4480-8E21-C68CF04624A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4">
              <a:extLst>
                <a:ext uri="{FF2B5EF4-FFF2-40B4-BE49-F238E27FC236}">
                  <a16:creationId xmlns:a16="http://schemas.microsoft.com/office/drawing/2014/main" id="{13647448-3430-477C-8842-ED003F976B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ADD06E3-0F4E-4967-A276-80FEF73C9937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201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03AB9BA-6DD5-4882-91C8-C85E3CAC054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5">
              <a:extLst>
                <a:ext uri="{FF2B5EF4-FFF2-40B4-BE49-F238E27FC236}">
                  <a16:creationId xmlns:a16="http://schemas.microsoft.com/office/drawing/2014/main" id="{0AB4AAA0-C0EC-406E-A164-89BD3B51A48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83C34BC-76AD-45D8-BB35-DBAD43290249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540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8E504DD-451E-4E6B-97C6-3078B07AC92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6">
              <a:extLst>
                <a:ext uri="{FF2B5EF4-FFF2-40B4-BE49-F238E27FC236}">
                  <a16:creationId xmlns:a16="http://schemas.microsoft.com/office/drawing/2014/main" id="{26EE6DE8-AC0E-4523-898D-046C27B2C7F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79AAAB-BFE2-4071-9ACB-F30C17093569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87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5987408-8E7F-4AA5-8959-DEC7D47D2AB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7">
              <a:extLst>
                <a:ext uri="{FF2B5EF4-FFF2-40B4-BE49-F238E27FC236}">
                  <a16:creationId xmlns:a16="http://schemas.microsoft.com/office/drawing/2014/main" id="{91E0A007-E0F4-4C54-8E7B-5E48F67F399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AD85FA1-A16E-47A1-93DE-AFE00D316BC4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07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49D5206-A078-4C83-BB69-5D9D1301C3E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8">
              <a:extLst>
                <a:ext uri="{FF2B5EF4-FFF2-40B4-BE49-F238E27FC236}">
                  <a16:creationId xmlns:a16="http://schemas.microsoft.com/office/drawing/2014/main" id="{53ED35DA-EFE9-44A2-8E80-E790DC32D66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D5D4553-EB0D-4675-8253-FB028CD1B737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89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4E6808-A91A-4638-BDC3-A49FF4A6F03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9">
              <a:extLst>
                <a:ext uri="{FF2B5EF4-FFF2-40B4-BE49-F238E27FC236}">
                  <a16:creationId xmlns:a16="http://schemas.microsoft.com/office/drawing/2014/main" id="{8F4BB9AB-B20B-48D9-BBC9-2F6F54229AD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804B165-6CB8-4824-AA94-27E79C3BEB2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92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5825861-AE79-4BB9-808D-30F90336306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">
              <a:extLst>
                <a:ext uri="{FF2B5EF4-FFF2-40B4-BE49-F238E27FC236}">
                  <a16:creationId xmlns:a16="http://schemas.microsoft.com/office/drawing/2014/main" id="{435CFEF6-7263-4EA5-B7F5-D618386CCA6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5DC7B0B-5C69-473D-B804-21D50C4DA26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625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33CF6A8-E480-4257-A8B1-57309914F6C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0">
              <a:extLst>
                <a:ext uri="{FF2B5EF4-FFF2-40B4-BE49-F238E27FC236}">
                  <a16:creationId xmlns:a16="http://schemas.microsoft.com/office/drawing/2014/main" id="{16D834CF-C749-421C-99EF-D4D5E9FE20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2E0D80D-7D2E-4758-96B5-9F4DB43408D8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78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35E95A3-1174-4D9F-919A-9CB64007801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1">
              <a:extLst>
                <a:ext uri="{FF2B5EF4-FFF2-40B4-BE49-F238E27FC236}">
                  <a16:creationId xmlns:a16="http://schemas.microsoft.com/office/drawing/2014/main" id="{9BEAF0BB-1E2C-4D99-8693-B074B89E21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8AA255-0282-4443-9ADA-D0AE3C342A6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516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76D3390-42E4-4DC3-B07D-852C05587E4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2">
              <a:extLst>
                <a:ext uri="{FF2B5EF4-FFF2-40B4-BE49-F238E27FC236}">
                  <a16:creationId xmlns:a16="http://schemas.microsoft.com/office/drawing/2014/main" id="{941A85DB-9C76-42C9-82F4-D2094D751B4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8524016-3E95-4604-AB2D-EB440B436D63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559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0B685A-469B-4E0F-AA41-8B26B2C52F3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3">
              <a:extLst>
                <a:ext uri="{FF2B5EF4-FFF2-40B4-BE49-F238E27FC236}">
                  <a16:creationId xmlns:a16="http://schemas.microsoft.com/office/drawing/2014/main" id="{028F86A9-2EB6-4F15-970D-F88CABBBFCA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C123935-2241-4535-817B-CEB74331F85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795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1D3DCFF-4402-4338-8C9F-C57985B06CE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4">
              <a:extLst>
                <a:ext uri="{FF2B5EF4-FFF2-40B4-BE49-F238E27FC236}">
                  <a16:creationId xmlns:a16="http://schemas.microsoft.com/office/drawing/2014/main" id="{E8A999BF-747D-461C-88AC-9D80826C454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EE1FA4E-89BF-4D26-8D48-12A5A61638CA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189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E1AA319-6779-4FA6-9170-4D992D4060D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5">
              <a:extLst>
                <a:ext uri="{FF2B5EF4-FFF2-40B4-BE49-F238E27FC236}">
                  <a16:creationId xmlns:a16="http://schemas.microsoft.com/office/drawing/2014/main" id="{4B9C9579-6357-4B00-A947-9D6A176916D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A4E6B45-DB5E-4484-93F2-42AB6993174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3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473A19-0955-44C2-AA06-835B079D60D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6">
              <a:extLst>
                <a:ext uri="{FF2B5EF4-FFF2-40B4-BE49-F238E27FC236}">
                  <a16:creationId xmlns:a16="http://schemas.microsoft.com/office/drawing/2014/main" id="{0F99E5A1-8FF1-47DA-AEC2-310FA3CB295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204ACAF-26E4-4BF7-BFAA-853A29A53BA1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414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729BD80-5DAC-4CC1-BBF5-CB5AEBC02C2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7">
              <a:extLst>
                <a:ext uri="{FF2B5EF4-FFF2-40B4-BE49-F238E27FC236}">
                  <a16:creationId xmlns:a16="http://schemas.microsoft.com/office/drawing/2014/main" id="{C8EF3C3F-A384-4C22-9872-363AA3B8C6D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8D85945-EBF4-4EC5-949A-1B75DD279570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058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F359BFD-A0A1-4D96-B583-4FD9C69D3E8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8">
              <a:extLst>
                <a:ext uri="{FF2B5EF4-FFF2-40B4-BE49-F238E27FC236}">
                  <a16:creationId xmlns:a16="http://schemas.microsoft.com/office/drawing/2014/main" id="{054BEB41-CAFD-49E3-9ED0-530C969777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6649AD7-7013-4839-8916-80E0EE0A2812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168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A0B0B2D-DB05-49C9-81ED-5ED84EE023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9">
              <a:extLst>
                <a:ext uri="{FF2B5EF4-FFF2-40B4-BE49-F238E27FC236}">
                  <a16:creationId xmlns:a16="http://schemas.microsoft.com/office/drawing/2014/main" id="{95E5A1EF-1D4A-4780-BFDF-3A1514E09D1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6EDA14D-6FD9-4160-AAA7-F8B89FCC1B5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632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6B669D9-5E50-4730-B3BD-E3380AC5222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5">
              <a:extLst>
                <a:ext uri="{FF2B5EF4-FFF2-40B4-BE49-F238E27FC236}">
                  <a16:creationId xmlns:a16="http://schemas.microsoft.com/office/drawing/2014/main" id="{452B708D-EB21-4A3E-BE4C-641E5DD6BCC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FB8F8B1-AAC7-401D-8636-ADEE87C6A5E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6829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5600006-31E2-4228-87B9-69E998F7257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50">
              <a:extLst>
                <a:ext uri="{FF2B5EF4-FFF2-40B4-BE49-F238E27FC236}">
                  <a16:creationId xmlns:a16="http://schemas.microsoft.com/office/drawing/2014/main" id="{F41889B9-709F-4D38-9451-F02B889FE4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566A0AA-EACC-4C1F-9DC9-4841149B1FEC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73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33FC8C4-8997-442A-A2B1-7F661C59378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6">
              <a:extLst>
                <a:ext uri="{FF2B5EF4-FFF2-40B4-BE49-F238E27FC236}">
                  <a16:creationId xmlns:a16="http://schemas.microsoft.com/office/drawing/2014/main" id="{1D707A1B-40D3-4317-BA5C-1E46F6644B8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1F90AC7-6540-4D1B-BD19-66BD9068AAD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66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4C90707-8C98-4156-B16A-CC90CF8747B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7">
              <a:extLst>
                <a:ext uri="{FF2B5EF4-FFF2-40B4-BE49-F238E27FC236}">
                  <a16:creationId xmlns:a16="http://schemas.microsoft.com/office/drawing/2014/main" id="{6207684A-EA9A-4A10-9B65-351CB4BC6D1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DB4A092-77E9-4127-AD31-FB4872ABF6E4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35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27E3F9-B33A-4A7E-8C1F-20DE089B4F8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8">
              <a:extLst>
                <a:ext uri="{FF2B5EF4-FFF2-40B4-BE49-F238E27FC236}">
                  <a16:creationId xmlns:a16="http://schemas.microsoft.com/office/drawing/2014/main" id="{0BD4A000-43EF-40FC-9E62-82F11A6EB9D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6B58EFA-80C8-4D44-9D85-A38E2C387954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9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A9509E5-296D-4816-BD3B-1B0B0100CC7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9">
              <a:extLst>
                <a:ext uri="{FF2B5EF4-FFF2-40B4-BE49-F238E27FC236}">
                  <a16:creationId xmlns:a16="http://schemas.microsoft.com/office/drawing/2014/main" id="{5133D27E-E641-4B53-85BF-1FF4241F740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C4D4C19-DE61-46B5-842B-33E070998E5A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0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</Words>
  <Application>Microsoft Office PowerPoint</Application>
  <PresentationFormat>Breitbild</PresentationFormat>
  <Paragraphs>50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Kramer  Linus</dc:creator>
  <cp:lastModifiedBy>Kramer  Linus</cp:lastModifiedBy>
  <cp:revision>1</cp:revision>
  <dcterms:created xsi:type="dcterms:W3CDTF">2021-11-15T17:26:03Z</dcterms:created>
  <dcterms:modified xsi:type="dcterms:W3CDTF">2021-11-15T17:27:16Z</dcterms:modified>
</cp:coreProperties>
</file>